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256" r:id="rId3"/>
    <p:sldId id="257" r:id="rId4"/>
    <p:sldId id="258" r:id="rId5"/>
    <p:sldId id="260" r:id="rId6"/>
    <p:sldId id="261" r:id="rId7"/>
    <p:sldId id="262" r:id="rId8"/>
    <p:sldId id="263" r:id="rId9"/>
    <p:sldId id="264" r:id="rId10"/>
    <p:sldId id="265" r:id="rId11"/>
    <p:sldId id="266" r:id="rId12"/>
    <p:sldId id="267" r:id="rId13"/>
    <p:sldId id="275" r:id="rId14"/>
    <p:sldId id="268" r:id="rId15"/>
    <p:sldId id="269" r:id="rId16"/>
    <p:sldId id="270" r:id="rId17"/>
    <p:sldId id="271" r:id="rId18"/>
    <p:sldId id="272" r:id="rId19"/>
    <p:sldId id="273" r:id="rId20"/>
    <p:sldId id="276" r:id="rId21"/>
    <p:sldId id="277" r:id="rId22"/>
    <p:sldId id="279" r:id="rId23"/>
    <p:sldId id="280" r:id="rId24"/>
    <p:sldId id="281" r:id="rId25"/>
    <p:sldId id="282" r:id="rId26"/>
    <p:sldId id="259" r:id="rId27"/>
    <p:sldId id="289" r:id="rId28"/>
    <p:sldId id="290" r:id="rId29"/>
    <p:sldId id="291" r:id="rId30"/>
    <p:sldId id="292" r:id="rId31"/>
    <p:sldId id="293" r:id="rId32"/>
    <p:sldId id="294" r:id="rId33"/>
    <p:sldId id="295" r:id="rId34"/>
    <p:sldId id="296"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A9A4F-DE6E-7C89-F342-3BCF81257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B70C0A-140B-B4A0-E15A-F931E0B59E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0321C6-5391-AEA5-DF58-B55F8B2453F5}"/>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5" name="Footer Placeholder 4">
            <a:extLst>
              <a:ext uri="{FF2B5EF4-FFF2-40B4-BE49-F238E27FC236}">
                <a16:creationId xmlns:a16="http://schemas.microsoft.com/office/drawing/2014/main" id="{A54CA8F8-16A7-C4FD-02C9-6A763618AD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99C19B-3E0C-2766-2D54-1AC9AEC4F90B}"/>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1909514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049C-3680-E8E6-44F2-C92BD165FE0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66FB85-99CA-07ED-96C8-6AA9747D20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69386B-F853-A303-1355-F9ED0332DB65}"/>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5" name="Footer Placeholder 4">
            <a:extLst>
              <a:ext uri="{FF2B5EF4-FFF2-40B4-BE49-F238E27FC236}">
                <a16:creationId xmlns:a16="http://schemas.microsoft.com/office/drawing/2014/main" id="{BC32CC52-C3D7-E7D6-F0FF-6656F694A7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D437B5-ECA1-5DB2-00D4-799D5B1EA27F}"/>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3081633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136509-393A-B5A6-823E-F45A727E75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2E12E8-51D4-189F-666F-CAC5D57CF0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8CF04B-79CE-5EB8-E6BB-93D2B20710F3}"/>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5" name="Footer Placeholder 4">
            <a:extLst>
              <a:ext uri="{FF2B5EF4-FFF2-40B4-BE49-F238E27FC236}">
                <a16:creationId xmlns:a16="http://schemas.microsoft.com/office/drawing/2014/main" id="{AAA158D1-9096-34E0-250B-CAD339111D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FC8FEF-F18C-8443-7946-DDCFF069ABE9}"/>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3735154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AB7B-16F0-1A66-FE47-B6DFB3344A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E8912E-683C-8373-B354-7FC0075DFA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3A0260-8BB0-95B3-4694-B27EB048A3EF}"/>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5" name="Footer Placeholder 4">
            <a:extLst>
              <a:ext uri="{FF2B5EF4-FFF2-40B4-BE49-F238E27FC236}">
                <a16:creationId xmlns:a16="http://schemas.microsoft.com/office/drawing/2014/main" id="{BE28368F-024C-724C-E57A-3F271E58CC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05CD88-AED5-2B75-5628-27FFBB7085CD}"/>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977535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1C264-197D-0D97-AE9A-C94181C0E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E9A0AA2-95A4-C280-7DF5-FDED42491C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E21949-DF3F-110A-7781-1D074C8A5A45}"/>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5" name="Footer Placeholder 4">
            <a:extLst>
              <a:ext uri="{FF2B5EF4-FFF2-40B4-BE49-F238E27FC236}">
                <a16:creationId xmlns:a16="http://schemas.microsoft.com/office/drawing/2014/main" id="{A6997981-DC4B-5D1C-2203-FE6038845F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096D80-166F-94E3-71C3-50CED90F67B4}"/>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3885058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763B-F9B6-84D3-352D-0DB56BF01E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85DFFB-CD2F-5A8B-A0B6-1C531111C4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20DC00-BA8C-A560-4FEB-B6B9F98C77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5EDE79-1407-199B-1727-B5443E5D645F}"/>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6" name="Footer Placeholder 5">
            <a:extLst>
              <a:ext uri="{FF2B5EF4-FFF2-40B4-BE49-F238E27FC236}">
                <a16:creationId xmlns:a16="http://schemas.microsoft.com/office/drawing/2014/main" id="{39798073-4031-66AD-DB39-A4A5D2160B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ACEF4A-60F8-4098-159B-BAFF974FE4E1}"/>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2550134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862C-8F60-BC8B-93E9-FFC5D13CBFF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6C62D2-6AE5-EA21-757C-F44BE8091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0D7FAF-1DE3-76D1-2C5F-7A2B977889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886FDD6-64B6-7EF7-7137-8A7A3D60C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9AB2DE-5806-F760-A868-00B1F3ABC8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A76654-A3D5-74C7-CEB6-D17071066826}"/>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8" name="Footer Placeholder 7">
            <a:extLst>
              <a:ext uri="{FF2B5EF4-FFF2-40B4-BE49-F238E27FC236}">
                <a16:creationId xmlns:a16="http://schemas.microsoft.com/office/drawing/2014/main" id="{C89EE079-FB4B-17FA-43A5-A86D81C84BB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60E63E-41B4-06B7-FE95-15702B473FB6}"/>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2945370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1EEE-F09F-56FA-FAB7-D5540F651F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507BBC-3587-6D5C-9A60-D6A2A2A3E5CF}"/>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4" name="Footer Placeholder 3">
            <a:extLst>
              <a:ext uri="{FF2B5EF4-FFF2-40B4-BE49-F238E27FC236}">
                <a16:creationId xmlns:a16="http://schemas.microsoft.com/office/drawing/2014/main" id="{6BD46440-3D06-D6B0-94B1-EA4E15EAED1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DB66ECB-79F9-30B8-F1A3-E0C17D8E2B51}"/>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380192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D9D01E-B5B0-FCC1-0837-96E828249A50}"/>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3" name="Footer Placeholder 2">
            <a:extLst>
              <a:ext uri="{FF2B5EF4-FFF2-40B4-BE49-F238E27FC236}">
                <a16:creationId xmlns:a16="http://schemas.microsoft.com/office/drawing/2014/main" id="{4161224D-DEF9-53B3-3F35-D1E42DB05B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4186EB-009F-144C-6139-16A2339C8B9B}"/>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2264992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3832-0EF0-4F32-0594-3F0650BA1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5C82534-125C-7477-B75F-CF23B4BFB0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97D93B-0D8F-2959-E356-E6F7B8538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59B472-9F72-68FD-AAE5-92FB880221DC}"/>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6" name="Footer Placeholder 5">
            <a:extLst>
              <a:ext uri="{FF2B5EF4-FFF2-40B4-BE49-F238E27FC236}">
                <a16:creationId xmlns:a16="http://schemas.microsoft.com/office/drawing/2014/main" id="{C7BB39C0-9652-4747-7FBE-913F52ED06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984BD9-BD4B-A7CB-4CD9-B09D580C55C5}"/>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4138832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D851-FDA0-59DB-56E2-B198DD98F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2038E20-6A7A-58A4-0449-49E70834F7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11D0F22-8A13-9985-CFA4-D891B8AB1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3B8B1E-F6D5-E4D7-6CF3-DEF3396A3498}"/>
              </a:ext>
            </a:extLst>
          </p:cNvPr>
          <p:cNvSpPr>
            <a:spLocks noGrp="1"/>
          </p:cNvSpPr>
          <p:nvPr>
            <p:ph type="dt" sz="half" idx="10"/>
          </p:nvPr>
        </p:nvSpPr>
        <p:spPr/>
        <p:txBody>
          <a:bodyPr/>
          <a:lstStyle/>
          <a:p>
            <a:fld id="{94FFEAFB-2314-40E2-9169-F1A511DBD25A}" type="datetimeFigureOut">
              <a:rPr lang="en-IN" smtClean="0"/>
              <a:t>24-12-2022</a:t>
            </a:fld>
            <a:endParaRPr lang="en-IN"/>
          </a:p>
        </p:txBody>
      </p:sp>
      <p:sp>
        <p:nvSpPr>
          <p:cNvPr id="6" name="Footer Placeholder 5">
            <a:extLst>
              <a:ext uri="{FF2B5EF4-FFF2-40B4-BE49-F238E27FC236}">
                <a16:creationId xmlns:a16="http://schemas.microsoft.com/office/drawing/2014/main" id="{006A4C2F-7DB6-7657-3882-A909E4A430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A9DA88-3213-8607-0D8E-EAA85CCC53BE}"/>
              </a:ext>
            </a:extLst>
          </p:cNvPr>
          <p:cNvSpPr>
            <a:spLocks noGrp="1"/>
          </p:cNvSpPr>
          <p:nvPr>
            <p:ph type="sldNum" sz="quarter" idx="12"/>
          </p:nvPr>
        </p:nvSpPr>
        <p:spPr/>
        <p:txBody>
          <a:bodyPr/>
          <a:lstStyle/>
          <a:p>
            <a:fld id="{DBC600DB-774A-43A6-8548-1B596AC8EA19}" type="slidenum">
              <a:rPr lang="en-IN" smtClean="0"/>
              <a:t>‹#›</a:t>
            </a:fld>
            <a:endParaRPr lang="en-IN"/>
          </a:p>
        </p:txBody>
      </p:sp>
    </p:spTree>
    <p:extLst>
      <p:ext uri="{BB962C8B-B14F-4D97-AF65-F5344CB8AC3E}">
        <p14:creationId xmlns:p14="http://schemas.microsoft.com/office/powerpoint/2010/main" val="240038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C866A3-9282-6C39-EAF9-007DC440A1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4D772D-D8D8-78C9-F3E3-F12B51D41E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26A8BD-C3F6-8BEC-722B-AF670EA793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FFEAFB-2314-40E2-9169-F1A511DBD25A}" type="datetimeFigureOut">
              <a:rPr lang="en-IN" smtClean="0"/>
              <a:t>24-12-2022</a:t>
            </a:fld>
            <a:endParaRPr lang="en-IN"/>
          </a:p>
        </p:txBody>
      </p:sp>
      <p:sp>
        <p:nvSpPr>
          <p:cNvPr id="5" name="Footer Placeholder 4">
            <a:extLst>
              <a:ext uri="{FF2B5EF4-FFF2-40B4-BE49-F238E27FC236}">
                <a16:creationId xmlns:a16="http://schemas.microsoft.com/office/drawing/2014/main" id="{137F0C44-A907-45A8-D2F9-B00BAAEC48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A2F3C0-32E5-9C76-29F3-F64410577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600DB-774A-43A6-8548-1B596AC8EA19}" type="slidenum">
              <a:rPr lang="en-IN" smtClean="0"/>
              <a:t>‹#›</a:t>
            </a:fld>
            <a:endParaRPr lang="en-IN"/>
          </a:p>
        </p:txBody>
      </p:sp>
    </p:spTree>
    <p:extLst>
      <p:ext uri="{BB962C8B-B14F-4D97-AF65-F5344CB8AC3E}">
        <p14:creationId xmlns:p14="http://schemas.microsoft.com/office/powerpoint/2010/main" val="2560454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C8CD7-7829-7546-8646-6C1A35C967F8}"/>
              </a:ext>
            </a:extLst>
          </p:cNvPr>
          <p:cNvSpPr txBox="1"/>
          <p:nvPr/>
        </p:nvSpPr>
        <p:spPr>
          <a:xfrm>
            <a:off x="2757453" y="1349240"/>
            <a:ext cx="4990982" cy="1384995"/>
          </a:xfrm>
          <a:prstGeom prst="rect">
            <a:avLst/>
          </a:prstGeom>
          <a:noFill/>
        </p:spPr>
        <p:txBody>
          <a:bodyPr wrap="none" rtlCol="0">
            <a:spAutoFit/>
          </a:bodyPr>
          <a:lstStyle/>
          <a:p>
            <a:r>
              <a:rPr lang="en-US" sz="2800" b="1" dirty="0">
                <a:solidFill>
                  <a:srgbClr val="FF0000"/>
                </a:solidFill>
              </a:rPr>
              <a:t>Engineering Design and Drawing</a:t>
            </a:r>
          </a:p>
          <a:p>
            <a:r>
              <a:rPr lang="en-US" sz="2800" b="1" dirty="0">
                <a:solidFill>
                  <a:srgbClr val="FF0000"/>
                </a:solidFill>
              </a:rPr>
              <a:t>                       CHE103</a:t>
            </a:r>
          </a:p>
          <a:p>
            <a:endParaRPr lang="en-US" sz="2800" b="1" dirty="0">
              <a:solidFill>
                <a:srgbClr val="FF0000"/>
              </a:solidFill>
            </a:endParaRPr>
          </a:p>
        </p:txBody>
      </p:sp>
      <p:pic>
        <p:nvPicPr>
          <p:cNvPr id="6" name="Picture 5">
            <a:extLst>
              <a:ext uri="{FF2B5EF4-FFF2-40B4-BE49-F238E27FC236}">
                <a16:creationId xmlns:a16="http://schemas.microsoft.com/office/drawing/2014/main" id="{F12A85ED-CD67-9136-A0F6-26D1C308DD88}"/>
              </a:ext>
            </a:extLst>
          </p:cNvPr>
          <p:cNvPicPr>
            <a:picLocks noChangeAspect="1"/>
          </p:cNvPicPr>
          <p:nvPr/>
        </p:nvPicPr>
        <p:blipFill>
          <a:blip r:embed="rId2"/>
          <a:stretch>
            <a:fillRect/>
          </a:stretch>
        </p:blipFill>
        <p:spPr>
          <a:xfrm>
            <a:off x="71717" y="2746263"/>
            <a:ext cx="7969624" cy="3984812"/>
          </a:xfrm>
          <a:prstGeom prst="rect">
            <a:avLst/>
          </a:prstGeom>
        </p:spPr>
      </p:pic>
      <p:pic>
        <p:nvPicPr>
          <p:cNvPr id="3" name="Picture 2">
            <a:extLst>
              <a:ext uri="{FF2B5EF4-FFF2-40B4-BE49-F238E27FC236}">
                <a16:creationId xmlns:a16="http://schemas.microsoft.com/office/drawing/2014/main" id="{A667B58C-89BC-67C5-BFCE-88F005610E87}"/>
              </a:ext>
            </a:extLst>
          </p:cNvPr>
          <p:cNvPicPr>
            <a:picLocks noChangeAspect="1"/>
          </p:cNvPicPr>
          <p:nvPr/>
        </p:nvPicPr>
        <p:blipFill>
          <a:blip r:embed="rId3"/>
          <a:stretch>
            <a:fillRect/>
          </a:stretch>
        </p:blipFill>
        <p:spPr>
          <a:xfrm>
            <a:off x="5086507" y="2734235"/>
            <a:ext cx="7105493" cy="3996840"/>
          </a:xfrm>
          <a:prstGeom prst="rect">
            <a:avLst/>
          </a:prstGeom>
        </p:spPr>
      </p:pic>
    </p:spTree>
    <p:extLst>
      <p:ext uri="{BB962C8B-B14F-4D97-AF65-F5344CB8AC3E}">
        <p14:creationId xmlns:p14="http://schemas.microsoft.com/office/powerpoint/2010/main" val="2094371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5AD078E6-19C1-B8A5-D6E0-DB0029DC8773}"/>
              </a:ext>
            </a:extLst>
          </p:cNvPr>
          <p:cNvPicPr>
            <a:picLocks noChangeAspect="1"/>
          </p:cNvPicPr>
          <p:nvPr/>
        </p:nvPicPr>
        <p:blipFill rotWithShape="1">
          <a:blip r:embed="rId2">
            <a:extLst>
              <a:ext uri="{28A0092B-C50C-407E-A947-70E740481C1C}">
                <a14:useLocalDpi xmlns:a14="http://schemas.microsoft.com/office/drawing/2010/main" val="0"/>
              </a:ext>
            </a:extLst>
          </a:blip>
          <a:srcRect t="1481" r="53024" b="55186"/>
          <a:stretch/>
        </p:blipFill>
        <p:spPr>
          <a:xfrm>
            <a:off x="362889" y="393700"/>
            <a:ext cx="11563053" cy="6007100"/>
          </a:xfrm>
          <a:prstGeom prst="rect">
            <a:avLst/>
          </a:prstGeom>
        </p:spPr>
      </p:pic>
      <p:sp>
        <p:nvSpPr>
          <p:cNvPr id="4" name="Rectangle 3">
            <a:extLst>
              <a:ext uri="{FF2B5EF4-FFF2-40B4-BE49-F238E27FC236}">
                <a16:creationId xmlns:a16="http://schemas.microsoft.com/office/drawing/2014/main" id="{ACE848DA-FEE9-5B10-A725-0C6D9D9FF150}"/>
              </a:ext>
            </a:extLst>
          </p:cNvPr>
          <p:cNvSpPr/>
          <p:nvPr/>
        </p:nvSpPr>
        <p:spPr>
          <a:xfrm>
            <a:off x="1600200" y="4572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710E089-8F1B-2B25-414C-281402F9F167}"/>
              </a:ext>
            </a:extLst>
          </p:cNvPr>
          <p:cNvSpPr txBox="1"/>
          <p:nvPr/>
        </p:nvSpPr>
        <p:spPr>
          <a:xfrm>
            <a:off x="1460500" y="4495800"/>
            <a:ext cx="4202689" cy="369332"/>
          </a:xfrm>
          <a:prstGeom prst="rect">
            <a:avLst/>
          </a:prstGeom>
          <a:noFill/>
        </p:spPr>
        <p:txBody>
          <a:bodyPr wrap="none" rtlCol="0">
            <a:spAutoFit/>
          </a:bodyPr>
          <a:lstStyle/>
          <a:p>
            <a:r>
              <a:rPr lang="en-IN" dirty="0">
                <a:solidFill>
                  <a:srgbClr val="FF0000"/>
                </a:solidFill>
              </a:rPr>
              <a:t>Draw some objects to create mirror image </a:t>
            </a:r>
          </a:p>
        </p:txBody>
      </p:sp>
    </p:spTree>
    <p:extLst>
      <p:ext uri="{BB962C8B-B14F-4D97-AF65-F5344CB8AC3E}">
        <p14:creationId xmlns:p14="http://schemas.microsoft.com/office/powerpoint/2010/main" val="2036554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295A4E7B-8755-526C-1C74-F4ADAAD78369}"/>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2920" b="55000"/>
          <a:stretch/>
        </p:blipFill>
        <p:spPr>
          <a:xfrm>
            <a:off x="350189" y="419100"/>
            <a:ext cx="11563393" cy="6045200"/>
          </a:xfrm>
          <a:prstGeom prst="rect">
            <a:avLst/>
          </a:prstGeom>
        </p:spPr>
      </p:pic>
      <p:sp>
        <p:nvSpPr>
          <p:cNvPr id="4" name="Rectangle 3">
            <a:extLst>
              <a:ext uri="{FF2B5EF4-FFF2-40B4-BE49-F238E27FC236}">
                <a16:creationId xmlns:a16="http://schemas.microsoft.com/office/drawing/2014/main" id="{6E637BB2-9140-8CE3-1DFD-5CA8871D0A7B}"/>
              </a:ext>
            </a:extLst>
          </p:cNvPr>
          <p:cNvSpPr/>
          <p:nvPr/>
        </p:nvSpPr>
        <p:spPr>
          <a:xfrm>
            <a:off x="1600200" y="4572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F59BB01-7B4C-DED8-8232-5C369A96DB89}"/>
              </a:ext>
            </a:extLst>
          </p:cNvPr>
          <p:cNvSpPr txBox="1"/>
          <p:nvPr/>
        </p:nvSpPr>
        <p:spPr>
          <a:xfrm>
            <a:off x="4102100" y="5283200"/>
            <a:ext cx="2302040" cy="369332"/>
          </a:xfrm>
          <a:prstGeom prst="rect">
            <a:avLst/>
          </a:prstGeom>
          <a:noFill/>
        </p:spPr>
        <p:txBody>
          <a:bodyPr wrap="none" rtlCol="0">
            <a:spAutoFit/>
          </a:bodyPr>
          <a:lstStyle/>
          <a:p>
            <a:r>
              <a:rPr lang="en-IN" dirty="0">
                <a:solidFill>
                  <a:srgbClr val="FF0000"/>
                </a:solidFill>
              </a:rPr>
              <a:t>create a line for mirror</a:t>
            </a:r>
          </a:p>
        </p:txBody>
      </p:sp>
    </p:spTree>
    <p:extLst>
      <p:ext uri="{BB962C8B-B14F-4D97-AF65-F5344CB8AC3E}">
        <p14:creationId xmlns:p14="http://schemas.microsoft.com/office/powerpoint/2010/main" val="3249400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1D8AC70C-986C-FCFA-315F-1E1D2EA919EE}"/>
              </a:ext>
            </a:extLst>
          </p:cNvPr>
          <p:cNvPicPr>
            <a:picLocks noChangeAspect="1"/>
          </p:cNvPicPr>
          <p:nvPr/>
        </p:nvPicPr>
        <p:blipFill rotWithShape="1">
          <a:blip r:embed="rId2">
            <a:extLst>
              <a:ext uri="{28A0092B-C50C-407E-A947-70E740481C1C}">
                <a14:useLocalDpi xmlns:a14="http://schemas.microsoft.com/office/drawing/2010/main" val="0"/>
              </a:ext>
            </a:extLst>
          </a:blip>
          <a:srcRect t="1482" r="52816" b="55000"/>
          <a:stretch/>
        </p:blipFill>
        <p:spPr>
          <a:xfrm>
            <a:off x="362889" y="406400"/>
            <a:ext cx="11589423" cy="6019800"/>
          </a:xfrm>
          <a:prstGeom prst="rect">
            <a:avLst/>
          </a:prstGeom>
        </p:spPr>
      </p:pic>
      <p:sp>
        <p:nvSpPr>
          <p:cNvPr id="6" name="TextBox 5">
            <a:extLst>
              <a:ext uri="{FF2B5EF4-FFF2-40B4-BE49-F238E27FC236}">
                <a16:creationId xmlns:a16="http://schemas.microsoft.com/office/drawing/2014/main" id="{9A48E2EC-329A-B81B-EA8D-4C902162CA55}"/>
              </a:ext>
            </a:extLst>
          </p:cNvPr>
          <p:cNvSpPr txBox="1"/>
          <p:nvPr/>
        </p:nvSpPr>
        <p:spPr>
          <a:xfrm>
            <a:off x="787400" y="4495800"/>
            <a:ext cx="6450292" cy="923330"/>
          </a:xfrm>
          <a:prstGeom prst="rect">
            <a:avLst/>
          </a:prstGeom>
          <a:noFill/>
        </p:spPr>
        <p:txBody>
          <a:bodyPr wrap="none" rtlCol="0">
            <a:spAutoFit/>
          </a:bodyPr>
          <a:lstStyle/>
          <a:p>
            <a:r>
              <a:rPr lang="en-IN" dirty="0">
                <a:solidFill>
                  <a:srgbClr val="FF0000"/>
                </a:solidFill>
              </a:rPr>
              <a:t>Select the mirror option and then select the object and click enter. </a:t>
            </a:r>
          </a:p>
          <a:p>
            <a:r>
              <a:rPr lang="en-IN" dirty="0">
                <a:solidFill>
                  <a:srgbClr val="FF0000"/>
                </a:solidFill>
              </a:rPr>
              <a:t>Click on the line so that It will create mirror image and press enter </a:t>
            </a:r>
          </a:p>
          <a:p>
            <a:r>
              <a:rPr lang="en-IN" dirty="0">
                <a:solidFill>
                  <a:srgbClr val="FF0000"/>
                </a:solidFill>
              </a:rPr>
              <a:t>It will create mirror image</a:t>
            </a:r>
          </a:p>
        </p:txBody>
      </p:sp>
    </p:spTree>
    <p:extLst>
      <p:ext uri="{BB962C8B-B14F-4D97-AF65-F5344CB8AC3E}">
        <p14:creationId xmlns:p14="http://schemas.microsoft.com/office/powerpoint/2010/main" val="2151945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C2F0617A-EC68-CC0F-A7A3-AEEE8B2807AA}"/>
              </a:ext>
            </a:extLst>
          </p:cNvPr>
          <p:cNvPicPr>
            <a:picLocks noChangeAspect="1"/>
          </p:cNvPicPr>
          <p:nvPr/>
        </p:nvPicPr>
        <p:blipFill rotWithShape="1">
          <a:blip r:embed="rId2">
            <a:extLst>
              <a:ext uri="{28A0092B-C50C-407E-A947-70E740481C1C}">
                <a14:useLocalDpi xmlns:a14="http://schemas.microsoft.com/office/drawing/2010/main" val="0"/>
              </a:ext>
            </a:extLst>
          </a:blip>
          <a:srcRect t="1291" r="53068" b="55268"/>
          <a:stretch/>
        </p:blipFill>
        <p:spPr>
          <a:xfrm>
            <a:off x="321921" y="314632"/>
            <a:ext cx="11505615" cy="5997678"/>
          </a:xfrm>
          <a:prstGeom prst="rect">
            <a:avLst/>
          </a:prstGeom>
        </p:spPr>
      </p:pic>
    </p:spTree>
    <p:extLst>
      <p:ext uri="{BB962C8B-B14F-4D97-AF65-F5344CB8AC3E}">
        <p14:creationId xmlns:p14="http://schemas.microsoft.com/office/powerpoint/2010/main" val="63367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53969CD1-7B51-30EE-C481-FCB7D0C10365}"/>
              </a:ext>
            </a:extLst>
          </p:cNvPr>
          <p:cNvPicPr>
            <a:picLocks noChangeAspect="1"/>
          </p:cNvPicPr>
          <p:nvPr/>
        </p:nvPicPr>
        <p:blipFill rotWithShape="1">
          <a:blip r:embed="rId2">
            <a:extLst>
              <a:ext uri="{28A0092B-C50C-407E-A947-70E740481C1C}">
                <a14:useLocalDpi xmlns:a14="http://schemas.microsoft.com/office/drawing/2010/main" val="0"/>
              </a:ext>
            </a:extLst>
          </a:blip>
          <a:srcRect t="1111" r="53233" b="55185"/>
          <a:stretch/>
        </p:blipFill>
        <p:spPr>
          <a:xfrm>
            <a:off x="299389" y="368300"/>
            <a:ext cx="11534810" cy="6070600"/>
          </a:xfrm>
          <a:prstGeom prst="rect">
            <a:avLst/>
          </a:prstGeom>
        </p:spPr>
      </p:pic>
      <p:sp>
        <p:nvSpPr>
          <p:cNvPr id="6" name="Rectangle 5">
            <a:extLst>
              <a:ext uri="{FF2B5EF4-FFF2-40B4-BE49-F238E27FC236}">
                <a16:creationId xmlns:a16="http://schemas.microsoft.com/office/drawing/2014/main" id="{C929E431-08CA-013C-8EBF-38EF7CAFB039}"/>
              </a:ext>
            </a:extLst>
          </p:cNvPr>
          <p:cNvSpPr/>
          <p:nvPr/>
        </p:nvSpPr>
        <p:spPr>
          <a:xfrm>
            <a:off x="1600200" y="4572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9488452-806B-F064-57E0-6F0943031F4E}"/>
              </a:ext>
            </a:extLst>
          </p:cNvPr>
          <p:cNvSpPr txBox="1"/>
          <p:nvPr/>
        </p:nvSpPr>
        <p:spPr>
          <a:xfrm>
            <a:off x="2679700" y="5334000"/>
            <a:ext cx="5417252" cy="369332"/>
          </a:xfrm>
          <a:prstGeom prst="rect">
            <a:avLst/>
          </a:prstGeom>
          <a:noFill/>
        </p:spPr>
        <p:txBody>
          <a:bodyPr wrap="none" rtlCol="0">
            <a:spAutoFit/>
          </a:bodyPr>
          <a:lstStyle/>
          <a:p>
            <a:r>
              <a:rPr lang="en-IN" dirty="0">
                <a:solidFill>
                  <a:srgbClr val="FF0000"/>
                </a:solidFill>
              </a:rPr>
              <a:t>Fillet is used to create round corner of specific diameter</a:t>
            </a:r>
          </a:p>
        </p:txBody>
      </p:sp>
    </p:spTree>
    <p:extLst>
      <p:ext uri="{BB962C8B-B14F-4D97-AF65-F5344CB8AC3E}">
        <p14:creationId xmlns:p14="http://schemas.microsoft.com/office/powerpoint/2010/main" val="223312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C6B307D8-073E-767C-85B6-67088BDEE6AC}"/>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2756" b="55186"/>
          <a:stretch/>
        </p:blipFill>
        <p:spPr>
          <a:xfrm>
            <a:off x="368299" y="419100"/>
            <a:ext cx="11604125" cy="6019800"/>
          </a:xfrm>
          <a:prstGeom prst="rect">
            <a:avLst/>
          </a:prstGeom>
        </p:spPr>
      </p:pic>
      <p:sp>
        <p:nvSpPr>
          <p:cNvPr id="3" name="TextBox 2">
            <a:extLst>
              <a:ext uri="{FF2B5EF4-FFF2-40B4-BE49-F238E27FC236}">
                <a16:creationId xmlns:a16="http://schemas.microsoft.com/office/drawing/2014/main" id="{67BF47AB-DFFE-9203-3BF8-1837CB06FC02}"/>
              </a:ext>
            </a:extLst>
          </p:cNvPr>
          <p:cNvSpPr txBox="1"/>
          <p:nvPr/>
        </p:nvSpPr>
        <p:spPr>
          <a:xfrm>
            <a:off x="1981200" y="4876800"/>
            <a:ext cx="7615033" cy="646331"/>
          </a:xfrm>
          <a:prstGeom prst="rect">
            <a:avLst/>
          </a:prstGeom>
          <a:noFill/>
        </p:spPr>
        <p:txBody>
          <a:bodyPr wrap="none" rtlCol="0">
            <a:spAutoFit/>
          </a:bodyPr>
          <a:lstStyle/>
          <a:p>
            <a:r>
              <a:rPr lang="en-IN" dirty="0">
                <a:solidFill>
                  <a:srgbClr val="FF0000"/>
                </a:solidFill>
              </a:rPr>
              <a:t>To use fillet, press fillet then presses enter and write the radius and press enter.</a:t>
            </a:r>
          </a:p>
          <a:p>
            <a:r>
              <a:rPr lang="en-IN" dirty="0">
                <a:solidFill>
                  <a:srgbClr val="FF0000"/>
                </a:solidFill>
              </a:rPr>
              <a:t>Click two points between fillets need to create. Press the enter key.</a:t>
            </a:r>
          </a:p>
        </p:txBody>
      </p:sp>
    </p:spTree>
    <p:extLst>
      <p:ext uri="{BB962C8B-B14F-4D97-AF65-F5344CB8AC3E}">
        <p14:creationId xmlns:p14="http://schemas.microsoft.com/office/powerpoint/2010/main" val="265743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2D6BBD23-37E1-BE34-9520-ED3811BB401D}"/>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129" b="55186"/>
          <a:stretch/>
        </p:blipFill>
        <p:spPr>
          <a:xfrm>
            <a:off x="375589" y="279400"/>
            <a:ext cx="11634015" cy="6083300"/>
          </a:xfrm>
          <a:prstGeom prst="rect">
            <a:avLst/>
          </a:prstGeom>
        </p:spPr>
      </p:pic>
      <p:sp>
        <p:nvSpPr>
          <p:cNvPr id="14" name="TextBox 13">
            <a:extLst>
              <a:ext uri="{FF2B5EF4-FFF2-40B4-BE49-F238E27FC236}">
                <a16:creationId xmlns:a16="http://schemas.microsoft.com/office/drawing/2014/main" id="{3B34DC82-AD47-F854-6C81-9223D80F4BDF}"/>
              </a:ext>
            </a:extLst>
          </p:cNvPr>
          <p:cNvSpPr txBox="1"/>
          <p:nvPr/>
        </p:nvSpPr>
        <p:spPr>
          <a:xfrm>
            <a:off x="1981200" y="4876800"/>
            <a:ext cx="2623282" cy="369332"/>
          </a:xfrm>
          <a:prstGeom prst="rect">
            <a:avLst/>
          </a:prstGeom>
          <a:noFill/>
        </p:spPr>
        <p:txBody>
          <a:bodyPr wrap="none" rtlCol="0">
            <a:spAutoFit/>
          </a:bodyPr>
          <a:lstStyle/>
          <a:p>
            <a:r>
              <a:rPr lang="en-IN" dirty="0">
                <a:solidFill>
                  <a:srgbClr val="FF0000"/>
                </a:solidFill>
              </a:rPr>
              <a:t>Do some practice of fillets</a:t>
            </a:r>
          </a:p>
        </p:txBody>
      </p:sp>
    </p:spTree>
    <p:extLst>
      <p:ext uri="{BB962C8B-B14F-4D97-AF65-F5344CB8AC3E}">
        <p14:creationId xmlns:p14="http://schemas.microsoft.com/office/powerpoint/2010/main" val="3230498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AF68601C-07E8-BCBB-0838-8EC9DEAD922C}"/>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189" b="55370"/>
          <a:stretch/>
        </p:blipFill>
        <p:spPr>
          <a:xfrm>
            <a:off x="293977" y="330200"/>
            <a:ext cx="11620091" cy="6057900"/>
          </a:xfrm>
          <a:prstGeom prst="rect">
            <a:avLst/>
          </a:prstGeom>
        </p:spPr>
      </p:pic>
      <p:sp>
        <p:nvSpPr>
          <p:cNvPr id="3" name="TextBox 2">
            <a:extLst>
              <a:ext uri="{FF2B5EF4-FFF2-40B4-BE49-F238E27FC236}">
                <a16:creationId xmlns:a16="http://schemas.microsoft.com/office/drawing/2014/main" id="{E9591AC9-B213-FC95-3724-24E9947A9877}"/>
              </a:ext>
            </a:extLst>
          </p:cNvPr>
          <p:cNvSpPr txBox="1"/>
          <p:nvPr/>
        </p:nvSpPr>
        <p:spPr>
          <a:xfrm>
            <a:off x="3530600" y="5207000"/>
            <a:ext cx="3904787" cy="369332"/>
          </a:xfrm>
          <a:prstGeom prst="rect">
            <a:avLst/>
          </a:prstGeom>
          <a:noFill/>
        </p:spPr>
        <p:txBody>
          <a:bodyPr wrap="none" rtlCol="0">
            <a:spAutoFit/>
          </a:bodyPr>
          <a:lstStyle/>
          <a:p>
            <a:r>
              <a:rPr lang="en-IN" dirty="0">
                <a:solidFill>
                  <a:srgbClr val="FF0000"/>
                </a:solidFill>
              </a:rPr>
              <a:t>Draw some objects crossing each other</a:t>
            </a:r>
          </a:p>
        </p:txBody>
      </p:sp>
      <p:sp>
        <p:nvSpPr>
          <p:cNvPr id="4" name="Rectangle 3">
            <a:extLst>
              <a:ext uri="{FF2B5EF4-FFF2-40B4-BE49-F238E27FC236}">
                <a16:creationId xmlns:a16="http://schemas.microsoft.com/office/drawing/2014/main" id="{D2B8F7CB-E5BA-E5B9-1B6D-3D888FAFB44D}"/>
              </a:ext>
            </a:extLst>
          </p:cNvPr>
          <p:cNvSpPr/>
          <p:nvPr/>
        </p:nvSpPr>
        <p:spPr>
          <a:xfrm>
            <a:off x="1600200" y="4572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54590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8649599D-7631-23D8-9556-E8D4EFE3CD3C}"/>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397" b="55186"/>
          <a:stretch/>
        </p:blipFill>
        <p:spPr>
          <a:xfrm>
            <a:off x="319378" y="317500"/>
            <a:ext cx="11591534" cy="6096000"/>
          </a:xfrm>
          <a:prstGeom prst="rect">
            <a:avLst/>
          </a:prstGeom>
        </p:spPr>
      </p:pic>
      <p:sp>
        <p:nvSpPr>
          <p:cNvPr id="3" name="TextBox 2">
            <a:extLst>
              <a:ext uri="{FF2B5EF4-FFF2-40B4-BE49-F238E27FC236}">
                <a16:creationId xmlns:a16="http://schemas.microsoft.com/office/drawing/2014/main" id="{3CF5919C-DEEF-0761-244B-C4E9B83F7186}"/>
              </a:ext>
            </a:extLst>
          </p:cNvPr>
          <p:cNvSpPr txBox="1"/>
          <p:nvPr/>
        </p:nvSpPr>
        <p:spPr>
          <a:xfrm>
            <a:off x="3530600" y="5207000"/>
            <a:ext cx="5641929" cy="646331"/>
          </a:xfrm>
          <a:prstGeom prst="rect">
            <a:avLst/>
          </a:prstGeom>
          <a:noFill/>
        </p:spPr>
        <p:txBody>
          <a:bodyPr wrap="none" rtlCol="0">
            <a:spAutoFit/>
          </a:bodyPr>
          <a:lstStyle/>
          <a:p>
            <a:r>
              <a:rPr lang="en-IN" dirty="0">
                <a:solidFill>
                  <a:srgbClr val="FF0000"/>
                </a:solidFill>
              </a:rPr>
              <a:t>Select the trim option and press enter</a:t>
            </a:r>
          </a:p>
          <a:p>
            <a:r>
              <a:rPr lang="en-IN" dirty="0">
                <a:solidFill>
                  <a:srgbClr val="FF0000"/>
                </a:solidFill>
              </a:rPr>
              <a:t>Click on the extended line/curve to trim it and press enter. </a:t>
            </a:r>
          </a:p>
        </p:txBody>
      </p:sp>
      <p:sp>
        <p:nvSpPr>
          <p:cNvPr id="4" name="Rectangle 3">
            <a:extLst>
              <a:ext uri="{FF2B5EF4-FFF2-40B4-BE49-F238E27FC236}">
                <a16:creationId xmlns:a16="http://schemas.microsoft.com/office/drawing/2014/main" id="{A3D305D2-2AC5-2477-4103-A5F41F87F352}"/>
              </a:ext>
            </a:extLst>
          </p:cNvPr>
          <p:cNvSpPr/>
          <p:nvPr/>
        </p:nvSpPr>
        <p:spPr>
          <a:xfrm>
            <a:off x="1600200" y="4572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5101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23BD6AEC-C2C4-1863-3E78-12B1BAA4FF0B}"/>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173" b="55556"/>
          <a:stretch/>
        </p:blipFill>
        <p:spPr>
          <a:xfrm>
            <a:off x="317500" y="393700"/>
            <a:ext cx="11502494" cy="5969000"/>
          </a:xfrm>
          <a:prstGeom prst="rect">
            <a:avLst/>
          </a:prstGeom>
        </p:spPr>
      </p:pic>
      <p:sp>
        <p:nvSpPr>
          <p:cNvPr id="3" name="TextBox 2">
            <a:extLst>
              <a:ext uri="{FF2B5EF4-FFF2-40B4-BE49-F238E27FC236}">
                <a16:creationId xmlns:a16="http://schemas.microsoft.com/office/drawing/2014/main" id="{89DF2CEA-2809-4475-0775-8C6A2CD7CA42}"/>
              </a:ext>
            </a:extLst>
          </p:cNvPr>
          <p:cNvSpPr txBox="1"/>
          <p:nvPr/>
        </p:nvSpPr>
        <p:spPr>
          <a:xfrm>
            <a:off x="3530600" y="5207000"/>
            <a:ext cx="4131324" cy="369332"/>
          </a:xfrm>
          <a:prstGeom prst="rect">
            <a:avLst/>
          </a:prstGeom>
          <a:noFill/>
        </p:spPr>
        <p:txBody>
          <a:bodyPr wrap="none" rtlCol="0">
            <a:spAutoFit/>
          </a:bodyPr>
          <a:lstStyle/>
          <a:p>
            <a:r>
              <a:rPr lang="en-IN" dirty="0">
                <a:solidFill>
                  <a:srgbClr val="FF0000"/>
                </a:solidFill>
              </a:rPr>
              <a:t>Do some practice of trimming the objects.</a:t>
            </a:r>
          </a:p>
        </p:txBody>
      </p:sp>
    </p:spTree>
    <p:extLst>
      <p:ext uri="{BB962C8B-B14F-4D97-AF65-F5344CB8AC3E}">
        <p14:creationId xmlns:p14="http://schemas.microsoft.com/office/powerpoint/2010/main" val="3478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38AB86-ADB1-B466-44A0-5BCECE3AD36C}"/>
              </a:ext>
            </a:extLst>
          </p:cNvPr>
          <p:cNvSpPr txBox="1"/>
          <p:nvPr/>
        </p:nvSpPr>
        <p:spPr>
          <a:xfrm>
            <a:off x="2566220" y="2644878"/>
            <a:ext cx="7342523" cy="769441"/>
          </a:xfrm>
          <a:prstGeom prst="rect">
            <a:avLst/>
          </a:prstGeom>
          <a:noFill/>
        </p:spPr>
        <p:txBody>
          <a:bodyPr wrap="none" rtlCol="0">
            <a:spAutoFit/>
          </a:bodyPr>
          <a:lstStyle/>
          <a:p>
            <a:r>
              <a:rPr lang="en-IN" sz="4400" dirty="0"/>
              <a:t>Modify the Objects in AutoCAD</a:t>
            </a:r>
          </a:p>
        </p:txBody>
      </p:sp>
    </p:spTree>
    <p:extLst>
      <p:ext uri="{BB962C8B-B14F-4D97-AF65-F5344CB8AC3E}">
        <p14:creationId xmlns:p14="http://schemas.microsoft.com/office/powerpoint/2010/main" val="221984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06017E7D-FBBA-DD47-C6E6-A4424C43DB47}"/>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233" b="55186"/>
          <a:stretch/>
        </p:blipFill>
        <p:spPr>
          <a:xfrm>
            <a:off x="299389" y="317500"/>
            <a:ext cx="11705065" cy="6134100"/>
          </a:xfrm>
          <a:prstGeom prst="rect">
            <a:avLst/>
          </a:prstGeom>
        </p:spPr>
      </p:pic>
      <p:sp>
        <p:nvSpPr>
          <p:cNvPr id="8" name="Rectangle 7">
            <a:extLst>
              <a:ext uri="{FF2B5EF4-FFF2-40B4-BE49-F238E27FC236}">
                <a16:creationId xmlns:a16="http://schemas.microsoft.com/office/drawing/2014/main" id="{758E5C32-2FD2-E6B6-D555-2B86FE0C4119}"/>
              </a:ext>
            </a:extLst>
          </p:cNvPr>
          <p:cNvSpPr/>
          <p:nvPr/>
        </p:nvSpPr>
        <p:spPr>
          <a:xfrm>
            <a:off x="2946400" y="673100"/>
            <a:ext cx="317500" cy="40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EEC6E3B-5719-5364-77CB-4CEC761A8BEE}"/>
              </a:ext>
            </a:extLst>
          </p:cNvPr>
          <p:cNvSpPr txBox="1"/>
          <p:nvPr/>
        </p:nvSpPr>
        <p:spPr>
          <a:xfrm>
            <a:off x="1079500" y="4686300"/>
            <a:ext cx="9005157" cy="369332"/>
          </a:xfrm>
          <a:prstGeom prst="rect">
            <a:avLst/>
          </a:prstGeom>
          <a:noFill/>
        </p:spPr>
        <p:txBody>
          <a:bodyPr wrap="none" rtlCol="0">
            <a:spAutoFit/>
          </a:bodyPr>
          <a:lstStyle/>
          <a:p>
            <a:r>
              <a:rPr lang="en-IN" dirty="0">
                <a:solidFill>
                  <a:srgbClr val="FF0000"/>
                </a:solidFill>
              </a:rPr>
              <a:t>Offset is used to create a copy with a lower or higher dimension object of the selected object.  </a:t>
            </a:r>
          </a:p>
        </p:txBody>
      </p:sp>
    </p:spTree>
    <p:extLst>
      <p:ext uri="{BB962C8B-B14F-4D97-AF65-F5344CB8AC3E}">
        <p14:creationId xmlns:p14="http://schemas.microsoft.com/office/powerpoint/2010/main" val="200614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B5E71397-AA52-88AB-539F-2C4FF64B7164}"/>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2965" b="55186"/>
          <a:stretch/>
        </p:blipFill>
        <p:spPr>
          <a:xfrm>
            <a:off x="342899" y="368300"/>
            <a:ext cx="11552893" cy="6019800"/>
          </a:xfrm>
          <a:prstGeom prst="rect">
            <a:avLst/>
          </a:prstGeom>
        </p:spPr>
      </p:pic>
      <p:sp>
        <p:nvSpPr>
          <p:cNvPr id="3" name="TextBox 2">
            <a:extLst>
              <a:ext uri="{FF2B5EF4-FFF2-40B4-BE49-F238E27FC236}">
                <a16:creationId xmlns:a16="http://schemas.microsoft.com/office/drawing/2014/main" id="{87BB9C65-2C71-BEF6-FEA5-A3C58E4E5825}"/>
              </a:ext>
            </a:extLst>
          </p:cNvPr>
          <p:cNvSpPr txBox="1"/>
          <p:nvPr/>
        </p:nvSpPr>
        <p:spPr>
          <a:xfrm>
            <a:off x="2400300" y="1638300"/>
            <a:ext cx="6738063" cy="1477328"/>
          </a:xfrm>
          <a:prstGeom prst="rect">
            <a:avLst/>
          </a:prstGeom>
          <a:noFill/>
        </p:spPr>
        <p:txBody>
          <a:bodyPr wrap="none" rtlCol="0">
            <a:spAutoFit/>
          </a:bodyPr>
          <a:lstStyle/>
          <a:p>
            <a:r>
              <a:rPr lang="en-IN" dirty="0">
                <a:solidFill>
                  <a:srgbClr val="FF0000"/>
                </a:solidFill>
              </a:rPr>
              <a:t>Select the Offset and then write the dimension of object in command </a:t>
            </a:r>
          </a:p>
          <a:p>
            <a:endParaRPr lang="en-IN" dirty="0">
              <a:solidFill>
                <a:srgbClr val="FF0000"/>
              </a:solidFill>
            </a:endParaRPr>
          </a:p>
          <a:p>
            <a:r>
              <a:rPr lang="en-IN" dirty="0">
                <a:solidFill>
                  <a:srgbClr val="FF0000"/>
                </a:solidFill>
              </a:rPr>
              <a:t>select the object and click outside the object to create copy outside</a:t>
            </a:r>
          </a:p>
          <a:p>
            <a:endParaRPr lang="en-IN" dirty="0">
              <a:solidFill>
                <a:srgbClr val="FF0000"/>
              </a:solidFill>
            </a:endParaRPr>
          </a:p>
          <a:p>
            <a:r>
              <a:rPr lang="en-IN" dirty="0">
                <a:solidFill>
                  <a:srgbClr val="FF0000"/>
                </a:solidFill>
              </a:rPr>
              <a:t>Click inside the object to copy inside the selected object. </a:t>
            </a:r>
          </a:p>
        </p:txBody>
      </p:sp>
    </p:spTree>
    <p:extLst>
      <p:ext uri="{BB962C8B-B14F-4D97-AF65-F5344CB8AC3E}">
        <p14:creationId xmlns:p14="http://schemas.microsoft.com/office/powerpoint/2010/main" val="228722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with medium confidence">
            <a:extLst>
              <a:ext uri="{FF2B5EF4-FFF2-40B4-BE49-F238E27FC236}">
                <a16:creationId xmlns:a16="http://schemas.microsoft.com/office/drawing/2014/main" id="{7DA16A28-E69C-A15B-28AD-6232814CC419}"/>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069" b="55556"/>
          <a:stretch/>
        </p:blipFill>
        <p:spPr>
          <a:xfrm>
            <a:off x="304799" y="368300"/>
            <a:ext cx="11552639" cy="5981700"/>
          </a:xfrm>
          <a:prstGeom prst="rect">
            <a:avLst/>
          </a:prstGeom>
        </p:spPr>
      </p:pic>
      <p:sp>
        <p:nvSpPr>
          <p:cNvPr id="3" name="TextBox 2">
            <a:extLst>
              <a:ext uri="{FF2B5EF4-FFF2-40B4-BE49-F238E27FC236}">
                <a16:creationId xmlns:a16="http://schemas.microsoft.com/office/drawing/2014/main" id="{0B3B5480-D2F5-C140-2F09-2834C508DE24}"/>
              </a:ext>
            </a:extLst>
          </p:cNvPr>
          <p:cNvSpPr txBox="1"/>
          <p:nvPr/>
        </p:nvSpPr>
        <p:spPr>
          <a:xfrm>
            <a:off x="3390900" y="4546600"/>
            <a:ext cx="2965877" cy="369332"/>
          </a:xfrm>
          <a:prstGeom prst="rect">
            <a:avLst/>
          </a:prstGeom>
          <a:noFill/>
        </p:spPr>
        <p:txBody>
          <a:bodyPr wrap="none" rtlCol="0">
            <a:spAutoFit/>
          </a:bodyPr>
          <a:lstStyle/>
          <a:p>
            <a:r>
              <a:rPr lang="en-IN" dirty="0">
                <a:solidFill>
                  <a:srgbClr val="FF0000"/>
                </a:solidFill>
              </a:rPr>
              <a:t>Do some practice with offsets</a:t>
            </a:r>
          </a:p>
        </p:txBody>
      </p:sp>
    </p:spTree>
    <p:extLst>
      <p:ext uri="{BB962C8B-B14F-4D97-AF65-F5344CB8AC3E}">
        <p14:creationId xmlns:p14="http://schemas.microsoft.com/office/powerpoint/2010/main" val="3200211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D1DBF6E0-B62F-2C46-FC2D-3E9265CBFA1D}"/>
              </a:ext>
            </a:extLst>
          </p:cNvPr>
          <p:cNvPicPr>
            <a:picLocks noChangeAspect="1"/>
          </p:cNvPicPr>
          <p:nvPr/>
        </p:nvPicPr>
        <p:blipFill rotWithShape="1">
          <a:blip r:embed="rId2">
            <a:extLst>
              <a:ext uri="{28A0092B-C50C-407E-A947-70E740481C1C}">
                <a14:useLocalDpi xmlns:a14="http://schemas.microsoft.com/office/drawing/2010/main" val="0"/>
              </a:ext>
            </a:extLst>
          </a:blip>
          <a:srcRect t="1147" r="52988" b="55412"/>
          <a:stretch/>
        </p:blipFill>
        <p:spPr>
          <a:xfrm>
            <a:off x="331753" y="363793"/>
            <a:ext cx="11487625" cy="5978014"/>
          </a:xfrm>
          <a:prstGeom prst="rect">
            <a:avLst/>
          </a:prstGeom>
        </p:spPr>
      </p:pic>
      <p:sp>
        <p:nvSpPr>
          <p:cNvPr id="4" name="Rectangle 3">
            <a:extLst>
              <a:ext uri="{FF2B5EF4-FFF2-40B4-BE49-F238E27FC236}">
                <a16:creationId xmlns:a16="http://schemas.microsoft.com/office/drawing/2014/main" id="{7CB24446-2AA1-83F7-F9C1-D6FC8425B91E}"/>
              </a:ext>
            </a:extLst>
          </p:cNvPr>
          <p:cNvSpPr/>
          <p:nvPr/>
        </p:nvSpPr>
        <p:spPr>
          <a:xfrm>
            <a:off x="2910347" y="457200"/>
            <a:ext cx="314633" cy="250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55C5700-4C4E-D998-D948-42C3EA38392A}"/>
              </a:ext>
            </a:extLst>
          </p:cNvPr>
          <p:cNvSpPr txBox="1"/>
          <p:nvPr/>
        </p:nvSpPr>
        <p:spPr>
          <a:xfrm>
            <a:off x="3390900" y="4546600"/>
            <a:ext cx="3592458" cy="369332"/>
          </a:xfrm>
          <a:prstGeom prst="rect">
            <a:avLst/>
          </a:prstGeom>
          <a:noFill/>
        </p:spPr>
        <p:txBody>
          <a:bodyPr wrap="none" rtlCol="0">
            <a:spAutoFit/>
          </a:bodyPr>
          <a:lstStyle/>
          <a:p>
            <a:r>
              <a:rPr lang="en-IN" dirty="0">
                <a:solidFill>
                  <a:srgbClr val="FF0000"/>
                </a:solidFill>
              </a:rPr>
              <a:t>Create some objects to learn “Erase”</a:t>
            </a:r>
          </a:p>
        </p:txBody>
      </p:sp>
    </p:spTree>
    <p:extLst>
      <p:ext uri="{BB962C8B-B14F-4D97-AF65-F5344CB8AC3E}">
        <p14:creationId xmlns:p14="http://schemas.microsoft.com/office/powerpoint/2010/main" val="2469400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DDF53263-8339-49B0-FE79-BCFD4D5DC4D5}"/>
              </a:ext>
            </a:extLst>
          </p:cNvPr>
          <p:cNvPicPr>
            <a:picLocks noChangeAspect="1"/>
          </p:cNvPicPr>
          <p:nvPr/>
        </p:nvPicPr>
        <p:blipFill rotWithShape="1">
          <a:blip r:embed="rId2">
            <a:extLst>
              <a:ext uri="{28A0092B-C50C-407E-A947-70E740481C1C}">
                <a14:useLocalDpi xmlns:a14="http://schemas.microsoft.com/office/drawing/2010/main" val="0"/>
              </a:ext>
            </a:extLst>
          </a:blip>
          <a:srcRect t="1146" r="52907" b="55127"/>
          <a:stretch/>
        </p:blipFill>
        <p:spPr>
          <a:xfrm>
            <a:off x="361250" y="462115"/>
            <a:ext cx="11582314" cy="6056671"/>
          </a:xfrm>
          <a:prstGeom prst="rect">
            <a:avLst/>
          </a:prstGeom>
        </p:spPr>
      </p:pic>
      <p:sp>
        <p:nvSpPr>
          <p:cNvPr id="4" name="TextBox 3">
            <a:extLst>
              <a:ext uri="{FF2B5EF4-FFF2-40B4-BE49-F238E27FC236}">
                <a16:creationId xmlns:a16="http://schemas.microsoft.com/office/drawing/2014/main" id="{9CECE2E2-AC26-8AB5-7540-D6E2E3B97CC2}"/>
              </a:ext>
            </a:extLst>
          </p:cNvPr>
          <p:cNvSpPr txBox="1"/>
          <p:nvPr/>
        </p:nvSpPr>
        <p:spPr>
          <a:xfrm>
            <a:off x="3312241" y="4576097"/>
            <a:ext cx="6036140" cy="369332"/>
          </a:xfrm>
          <a:prstGeom prst="rect">
            <a:avLst/>
          </a:prstGeom>
          <a:noFill/>
        </p:spPr>
        <p:txBody>
          <a:bodyPr wrap="none" rtlCol="0">
            <a:spAutoFit/>
          </a:bodyPr>
          <a:lstStyle/>
          <a:p>
            <a:r>
              <a:rPr lang="en-IN" dirty="0">
                <a:solidFill>
                  <a:srgbClr val="FF0000"/>
                </a:solidFill>
              </a:rPr>
              <a:t>Click on the object and then click on erase to delete the object</a:t>
            </a:r>
          </a:p>
        </p:txBody>
      </p:sp>
    </p:spTree>
    <p:extLst>
      <p:ext uri="{BB962C8B-B14F-4D97-AF65-F5344CB8AC3E}">
        <p14:creationId xmlns:p14="http://schemas.microsoft.com/office/powerpoint/2010/main" val="2429769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428B86DF-B1BC-2441-03B9-90E3BEBC511F}"/>
              </a:ext>
            </a:extLst>
          </p:cNvPr>
          <p:cNvPicPr>
            <a:picLocks noChangeAspect="1"/>
          </p:cNvPicPr>
          <p:nvPr/>
        </p:nvPicPr>
        <p:blipFill rotWithShape="1">
          <a:blip r:embed="rId2">
            <a:extLst>
              <a:ext uri="{28A0092B-C50C-407E-A947-70E740481C1C}">
                <a14:useLocalDpi xmlns:a14="http://schemas.microsoft.com/office/drawing/2010/main" val="0"/>
              </a:ext>
            </a:extLst>
          </a:blip>
          <a:srcRect t="1291" r="52988" b="55268"/>
          <a:stretch/>
        </p:blipFill>
        <p:spPr>
          <a:xfrm>
            <a:off x="312089" y="373625"/>
            <a:ext cx="11638774" cy="6056672"/>
          </a:xfrm>
          <a:prstGeom prst="rect">
            <a:avLst/>
          </a:prstGeom>
        </p:spPr>
      </p:pic>
      <p:sp>
        <p:nvSpPr>
          <p:cNvPr id="4" name="TextBox 3">
            <a:extLst>
              <a:ext uri="{FF2B5EF4-FFF2-40B4-BE49-F238E27FC236}">
                <a16:creationId xmlns:a16="http://schemas.microsoft.com/office/drawing/2014/main" id="{1EED5484-2C99-52D7-E63F-90158940456A}"/>
              </a:ext>
            </a:extLst>
          </p:cNvPr>
          <p:cNvSpPr txBox="1"/>
          <p:nvPr/>
        </p:nvSpPr>
        <p:spPr>
          <a:xfrm>
            <a:off x="3312241" y="4576097"/>
            <a:ext cx="3557577" cy="369332"/>
          </a:xfrm>
          <a:prstGeom prst="rect">
            <a:avLst/>
          </a:prstGeom>
          <a:noFill/>
        </p:spPr>
        <p:txBody>
          <a:bodyPr wrap="none" rtlCol="0">
            <a:spAutoFit/>
          </a:bodyPr>
          <a:lstStyle/>
          <a:p>
            <a:r>
              <a:rPr lang="en-IN" dirty="0">
                <a:solidFill>
                  <a:srgbClr val="FF0000"/>
                </a:solidFill>
              </a:rPr>
              <a:t>The selected object will be deleted. </a:t>
            </a:r>
          </a:p>
        </p:txBody>
      </p:sp>
    </p:spTree>
    <p:extLst>
      <p:ext uri="{BB962C8B-B14F-4D97-AF65-F5344CB8AC3E}">
        <p14:creationId xmlns:p14="http://schemas.microsoft.com/office/powerpoint/2010/main" val="158091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E1837B-FD46-F991-D2E5-84C72E536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844" y="633873"/>
            <a:ext cx="9586308" cy="5137662"/>
          </a:xfrm>
          <a:prstGeom prst="rect">
            <a:avLst/>
          </a:prstGeom>
        </p:spPr>
      </p:pic>
      <p:sp>
        <p:nvSpPr>
          <p:cNvPr id="6" name="TextBox 5">
            <a:extLst>
              <a:ext uri="{FF2B5EF4-FFF2-40B4-BE49-F238E27FC236}">
                <a16:creationId xmlns:a16="http://schemas.microsoft.com/office/drawing/2014/main" id="{702509F4-0EE7-3B58-6038-0122134FB0E2}"/>
              </a:ext>
            </a:extLst>
          </p:cNvPr>
          <p:cNvSpPr txBox="1"/>
          <p:nvPr/>
        </p:nvSpPr>
        <p:spPr>
          <a:xfrm>
            <a:off x="997973" y="88490"/>
            <a:ext cx="10196051" cy="461665"/>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Entering the dimensions for a line</a:t>
            </a:r>
          </a:p>
        </p:txBody>
      </p:sp>
      <p:sp>
        <p:nvSpPr>
          <p:cNvPr id="7" name="TextBox 6">
            <a:extLst>
              <a:ext uri="{FF2B5EF4-FFF2-40B4-BE49-F238E27FC236}">
                <a16:creationId xmlns:a16="http://schemas.microsoft.com/office/drawing/2014/main" id="{A8763308-964C-9211-40BB-11D1A56B9C1C}"/>
              </a:ext>
            </a:extLst>
          </p:cNvPr>
          <p:cNvSpPr txBox="1"/>
          <p:nvPr/>
        </p:nvSpPr>
        <p:spPr>
          <a:xfrm>
            <a:off x="639095" y="5855253"/>
            <a:ext cx="10913806" cy="830997"/>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The red box is where you will enter the length of the line, and the green box indicates the angle the line makes with the x axis. </a:t>
            </a:r>
          </a:p>
        </p:txBody>
      </p:sp>
    </p:spTree>
    <p:extLst>
      <p:ext uri="{BB962C8B-B14F-4D97-AF65-F5344CB8AC3E}">
        <p14:creationId xmlns:p14="http://schemas.microsoft.com/office/powerpoint/2010/main" val="100682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90985-5EE9-78B8-1860-8B15004A3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041" y="368402"/>
            <a:ext cx="9989918" cy="5353972"/>
          </a:xfrm>
          <a:prstGeom prst="rect">
            <a:avLst/>
          </a:prstGeom>
        </p:spPr>
      </p:pic>
      <p:sp>
        <p:nvSpPr>
          <p:cNvPr id="4" name="TextBox 3">
            <a:extLst>
              <a:ext uri="{FF2B5EF4-FFF2-40B4-BE49-F238E27FC236}">
                <a16:creationId xmlns:a16="http://schemas.microsoft.com/office/drawing/2014/main" id="{EDA4DB51-6160-1846-7F58-47EA5C0DBDF4}"/>
              </a:ext>
            </a:extLst>
          </p:cNvPr>
          <p:cNvSpPr txBox="1"/>
          <p:nvPr/>
        </p:nvSpPr>
        <p:spPr>
          <a:xfrm>
            <a:off x="629264" y="6017342"/>
            <a:ext cx="10933471" cy="461665"/>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Press tab to switch to angle, now enter your angle (60 </a:t>
            </a:r>
            <a:r>
              <a:rPr lang="en-IN" sz="2400" dirty="0" err="1">
                <a:effectLst>
                  <a:outerShdw blurRad="38100" dist="38100" dir="2700000" algn="tl">
                    <a:srgbClr val="000000">
                      <a:alpha val="43137"/>
                    </a:srgbClr>
                  </a:outerShdw>
                </a:effectLst>
              </a:rPr>
              <a:t>deg</a:t>
            </a:r>
            <a:r>
              <a:rPr lang="en-IN" sz="2400" dirty="0">
                <a:effectLst>
                  <a:outerShdw blurRad="38100" dist="38100" dir="2700000" algn="tl">
                    <a:srgbClr val="000000">
                      <a:alpha val="43137"/>
                    </a:srgbClr>
                  </a:outerShdw>
                </a:effectLst>
              </a:rPr>
              <a:t> in this case).</a:t>
            </a:r>
          </a:p>
        </p:txBody>
      </p:sp>
    </p:spTree>
    <p:extLst>
      <p:ext uri="{BB962C8B-B14F-4D97-AF65-F5344CB8AC3E}">
        <p14:creationId xmlns:p14="http://schemas.microsoft.com/office/powerpoint/2010/main" val="921115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277465-A1D4-5EFD-7EFF-057982012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54" y="230750"/>
            <a:ext cx="10338492" cy="5540785"/>
          </a:xfrm>
          <a:prstGeom prst="rect">
            <a:avLst/>
          </a:prstGeom>
        </p:spPr>
      </p:pic>
      <p:sp>
        <p:nvSpPr>
          <p:cNvPr id="4" name="TextBox 3">
            <a:extLst>
              <a:ext uri="{FF2B5EF4-FFF2-40B4-BE49-F238E27FC236}">
                <a16:creationId xmlns:a16="http://schemas.microsoft.com/office/drawing/2014/main" id="{677ED57D-A210-CE43-4C4E-A8242D0791B9}"/>
              </a:ext>
            </a:extLst>
          </p:cNvPr>
          <p:cNvSpPr txBox="1"/>
          <p:nvPr/>
        </p:nvSpPr>
        <p:spPr>
          <a:xfrm>
            <a:off x="678425" y="5879690"/>
            <a:ext cx="10835149" cy="830997"/>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Press tab again to switch back to length, and enter the required length of the line (200 here). Now press enter to make the line with length 200 and angle 60 deg.</a:t>
            </a:r>
          </a:p>
        </p:txBody>
      </p:sp>
    </p:spTree>
    <p:extLst>
      <p:ext uri="{BB962C8B-B14F-4D97-AF65-F5344CB8AC3E}">
        <p14:creationId xmlns:p14="http://schemas.microsoft.com/office/powerpoint/2010/main" val="2239702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DB0A11-F56C-5B0C-45DF-4E69623BC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002" y="428889"/>
            <a:ext cx="9261987" cy="4963846"/>
          </a:xfrm>
          <a:prstGeom prst="rect">
            <a:avLst/>
          </a:prstGeom>
        </p:spPr>
      </p:pic>
      <p:sp>
        <p:nvSpPr>
          <p:cNvPr id="6" name="TextBox 5">
            <a:extLst>
              <a:ext uri="{FF2B5EF4-FFF2-40B4-BE49-F238E27FC236}">
                <a16:creationId xmlns:a16="http://schemas.microsoft.com/office/drawing/2014/main" id="{2013445E-19A7-14BF-B0C1-0911B4529AA7}"/>
              </a:ext>
            </a:extLst>
          </p:cNvPr>
          <p:cNvSpPr txBox="1"/>
          <p:nvPr/>
        </p:nvSpPr>
        <p:spPr>
          <a:xfrm>
            <a:off x="609595" y="0"/>
            <a:ext cx="10972800" cy="461665"/>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Entering dimensions for a circle</a:t>
            </a:r>
          </a:p>
        </p:txBody>
      </p:sp>
      <p:sp>
        <p:nvSpPr>
          <p:cNvPr id="7" name="TextBox 6">
            <a:extLst>
              <a:ext uri="{FF2B5EF4-FFF2-40B4-BE49-F238E27FC236}">
                <a16:creationId xmlns:a16="http://schemas.microsoft.com/office/drawing/2014/main" id="{4F426D7A-F238-0653-F670-F26B61218D17}"/>
              </a:ext>
            </a:extLst>
          </p:cNvPr>
          <p:cNvSpPr txBox="1"/>
          <p:nvPr/>
        </p:nvSpPr>
        <p:spPr>
          <a:xfrm>
            <a:off x="221222" y="5288340"/>
            <a:ext cx="11749549" cy="1569660"/>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Select circle from the draw panel, you will get an interface like this. The red box is the x coordinate and green box is the y coordinate of the centre of the circle. Press tab to switch between them and enter your desired x and y values, when done press enter to fix the centre of the circle</a:t>
            </a:r>
          </a:p>
        </p:txBody>
      </p:sp>
    </p:spTree>
    <p:extLst>
      <p:ext uri="{BB962C8B-B14F-4D97-AF65-F5344CB8AC3E}">
        <p14:creationId xmlns:p14="http://schemas.microsoft.com/office/powerpoint/2010/main" val="364518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electronics, screenshot&#10;&#10;Description automatically generated">
            <a:extLst>
              <a:ext uri="{FF2B5EF4-FFF2-40B4-BE49-F238E27FC236}">
                <a16:creationId xmlns:a16="http://schemas.microsoft.com/office/drawing/2014/main" id="{6E4560D2-A2D9-98D6-1F5E-C56601091094}"/>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233" b="55000"/>
          <a:stretch/>
        </p:blipFill>
        <p:spPr>
          <a:xfrm>
            <a:off x="261289" y="266700"/>
            <a:ext cx="11727862" cy="6172200"/>
          </a:xfrm>
          <a:prstGeom prst="rect">
            <a:avLst/>
          </a:prstGeom>
        </p:spPr>
      </p:pic>
      <p:sp>
        <p:nvSpPr>
          <p:cNvPr id="5" name="TextBox 4">
            <a:extLst>
              <a:ext uri="{FF2B5EF4-FFF2-40B4-BE49-F238E27FC236}">
                <a16:creationId xmlns:a16="http://schemas.microsoft.com/office/drawing/2014/main" id="{8C7E623E-CD80-C9DC-3044-DEFCA99AD49C}"/>
              </a:ext>
            </a:extLst>
          </p:cNvPr>
          <p:cNvSpPr txBox="1"/>
          <p:nvPr/>
        </p:nvSpPr>
        <p:spPr>
          <a:xfrm>
            <a:off x="1358900" y="1104900"/>
            <a:ext cx="2236061" cy="369332"/>
          </a:xfrm>
          <a:prstGeom prst="rect">
            <a:avLst/>
          </a:prstGeom>
          <a:noFill/>
        </p:spPr>
        <p:txBody>
          <a:bodyPr wrap="none" rtlCol="0">
            <a:spAutoFit/>
          </a:bodyPr>
          <a:lstStyle/>
          <a:p>
            <a:r>
              <a:rPr lang="en-IN" dirty="0">
                <a:solidFill>
                  <a:srgbClr val="FF0000"/>
                </a:solidFill>
              </a:rPr>
              <a:t>Modifying the objects</a:t>
            </a:r>
          </a:p>
        </p:txBody>
      </p:sp>
      <p:sp>
        <p:nvSpPr>
          <p:cNvPr id="6" name="Rectangle 5">
            <a:extLst>
              <a:ext uri="{FF2B5EF4-FFF2-40B4-BE49-F238E27FC236}">
                <a16:creationId xmlns:a16="http://schemas.microsoft.com/office/drawing/2014/main" id="{A59BA0A8-091F-128B-481C-3B172523E375}"/>
              </a:ext>
            </a:extLst>
          </p:cNvPr>
          <p:cNvSpPr/>
          <p:nvPr/>
        </p:nvSpPr>
        <p:spPr>
          <a:xfrm>
            <a:off x="1676400" y="3302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72214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61B1E7-55D6-ED35-091F-FC06CF4F9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13" y="102931"/>
            <a:ext cx="9971573" cy="5344140"/>
          </a:xfrm>
          <a:prstGeom prst="rect">
            <a:avLst/>
          </a:prstGeom>
        </p:spPr>
      </p:pic>
      <p:sp>
        <p:nvSpPr>
          <p:cNvPr id="6" name="TextBox 5">
            <a:extLst>
              <a:ext uri="{FF2B5EF4-FFF2-40B4-BE49-F238E27FC236}">
                <a16:creationId xmlns:a16="http://schemas.microsoft.com/office/drawing/2014/main" id="{B103E0D9-DA5D-CAE6-677E-94C2E53CA135}"/>
              </a:ext>
            </a:extLst>
          </p:cNvPr>
          <p:cNvSpPr txBox="1"/>
          <p:nvPr/>
        </p:nvSpPr>
        <p:spPr>
          <a:xfrm>
            <a:off x="845575" y="5288340"/>
            <a:ext cx="10726994" cy="1569660"/>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After selecting the centre of the circle, you will then set the radius of the circle, the highlighted value in the above image is the projected radius of the circle, you can enter the value of the radius that you want. Now press enter to create the desired circle.</a:t>
            </a:r>
          </a:p>
        </p:txBody>
      </p:sp>
    </p:spTree>
    <p:extLst>
      <p:ext uri="{BB962C8B-B14F-4D97-AF65-F5344CB8AC3E}">
        <p14:creationId xmlns:p14="http://schemas.microsoft.com/office/powerpoint/2010/main" val="285691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1F2E922A-F7D2-66EE-CE8C-A3F70F056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889" y="622624"/>
            <a:ext cx="8662219" cy="4642408"/>
          </a:xfrm>
          <a:prstGeom prst="rect">
            <a:avLst/>
          </a:prstGeom>
        </p:spPr>
      </p:pic>
      <p:sp>
        <p:nvSpPr>
          <p:cNvPr id="4" name="TextBox 3">
            <a:extLst>
              <a:ext uri="{FF2B5EF4-FFF2-40B4-BE49-F238E27FC236}">
                <a16:creationId xmlns:a16="http://schemas.microsoft.com/office/drawing/2014/main" id="{09200312-A0A0-E7C4-28B6-F7150163C402}"/>
              </a:ext>
            </a:extLst>
          </p:cNvPr>
          <p:cNvSpPr txBox="1"/>
          <p:nvPr/>
        </p:nvSpPr>
        <p:spPr>
          <a:xfrm>
            <a:off x="1032387" y="137651"/>
            <a:ext cx="10137058" cy="461665"/>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Entering dimension labels in your drawing</a:t>
            </a:r>
          </a:p>
        </p:txBody>
      </p:sp>
      <p:sp>
        <p:nvSpPr>
          <p:cNvPr id="5" name="TextBox 4">
            <a:extLst>
              <a:ext uri="{FF2B5EF4-FFF2-40B4-BE49-F238E27FC236}">
                <a16:creationId xmlns:a16="http://schemas.microsoft.com/office/drawing/2014/main" id="{DD79D5CC-38EE-8174-1221-A230BF2F8BAA}"/>
              </a:ext>
            </a:extLst>
          </p:cNvPr>
          <p:cNvSpPr txBox="1"/>
          <p:nvPr/>
        </p:nvSpPr>
        <p:spPr>
          <a:xfrm>
            <a:off x="875070" y="5288340"/>
            <a:ext cx="10441858" cy="1569660"/>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The red box depicts the annotation panel, click on the icon highlighted by green, which by default is used to add labels for a line. After clicking the icon you will be asked to select the start and end points of the line for which the label is to be added. Select the points of the line.</a:t>
            </a:r>
          </a:p>
        </p:txBody>
      </p:sp>
    </p:spTree>
    <p:extLst>
      <p:ext uri="{BB962C8B-B14F-4D97-AF65-F5344CB8AC3E}">
        <p14:creationId xmlns:p14="http://schemas.microsoft.com/office/powerpoint/2010/main" val="3230214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B4EB93-64A5-F2BA-BA39-0B063AC32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258" y="329073"/>
            <a:ext cx="9291484" cy="4979655"/>
          </a:xfrm>
          <a:prstGeom prst="rect">
            <a:avLst/>
          </a:prstGeom>
        </p:spPr>
      </p:pic>
      <p:sp>
        <p:nvSpPr>
          <p:cNvPr id="4" name="TextBox 3">
            <a:extLst>
              <a:ext uri="{FF2B5EF4-FFF2-40B4-BE49-F238E27FC236}">
                <a16:creationId xmlns:a16="http://schemas.microsoft.com/office/drawing/2014/main" id="{90F5584B-BD1E-A390-A34E-C2627D065987}"/>
              </a:ext>
            </a:extLst>
          </p:cNvPr>
          <p:cNvSpPr txBox="1"/>
          <p:nvPr/>
        </p:nvSpPr>
        <p:spPr>
          <a:xfrm>
            <a:off x="801329" y="5407050"/>
            <a:ext cx="10589342" cy="1200329"/>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After selecting the points, it will display the length of the line, now you can drag the label according to your preference and when ready press the enter key to place the label.</a:t>
            </a:r>
          </a:p>
        </p:txBody>
      </p:sp>
    </p:spTree>
    <p:extLst>
      <p:ext uri="{BB962C8B-B14F-4D97-AF65-F5344CB8AC3E}">
        <p14:creationId xmlns:p14="http://schemas.microsoft.com/office/powerpoint/2010/main" val="209608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1706C-A33A-B27D-EFE9-FA628121A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708" y="294797"/>
            <a:ext cx="9930581" cy="5322171"/>
          </a:xfrm>
          <a:prstGeom prst="rect">
            <a:avLst/>
          </a:prstGeom>
        </p:spPr>
      </p:pic>
      <p:sp>
        <p:nvSpPr>
          <p:cNvPr id="4" name="TextBox 3">
            <a:extLst>
              <a:ext uri="{FF2B5EF4-FFF2-40B4-BE49-F238E27FC236}">
                <a16:creationId xmlns:a16="http://schemas.microsoft.com/office/drawing/2014/main" id="{1BD50362-A20E-12C2-A4C6-772BF194863E}"/>
              </a:ext>
            </a:extLst>
          </p:cNvPr>
          <p:cNvSpPr txBox="1"/>
          <p:nvPr/>
        </p:nvSpPr>
        <p:spPr>
          <a:xfrm>
            <a:off x="265470" y="5732206"/>
            <a:ext cx="11661058" cy="830997"/>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Click the highlighted arrow to switch the labels for different shapes, for our next case we will select the radius for the circle.</a:t>
            </a:r>
          </a:p>
        </p:txBody>
      </p:sp>
    </p:spTree>
    <p:extLst>
      <p:ext uri="{BB962C8B-B14F-4D97-AF65-F5344CB8AC3E}">
        <p14:creationId xmlns:p14="http://schemas.microsoft.com/office/powerpoint/2010/main" val="2962911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01834B-653A-4362-176B-DDF7A64B8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529" y="171758"/>
            <a:ext cx="9674942" cy="5185164"/>
          </a:xfrm>
          <a:prstGeom prst="rect">
            <a:avLst/>
          </a:prstGeom>
        </p:spPr>
      </p:pic>
      <p:sp>
        <p:nvSpPr>
          <p:cNvPr id="6" name="TextBox 5">
            <a:extLst>
              <a:ext uri="{FF2B5EF4-FFF2-40B4-BE49-F238E27FC236}">
                <a16:creationId xmlns:a16="http://schemas.microsoft.com/office/drawing/2014/main" id="{561E8F4A-19E4-5C34-1876-9FB291BE88F9}"/>
              </a:ext>
            </a:extLst>
          </p:cNvPr>
          <p:cNvSpPr txBox="1"/>
          <p:nvPr/>
        </p:nvSpPr>
        <p:spPr>
          <a:xfrm>
            <a:off x="752167" y="5288340"/>
            <a:ext cx="10687665" cy="1569660"/>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After selecting the radius option from the drop down menu, you will be asked to select the circle for which the radius is to be labelled. Click on the circle and it will show its radius. And just like for a line you can move the label around according to your preference and when done press enter to add the label</a:t>
            </a:r>
          </a:p>
        </p:txBody>
      </p:sp>
    </p:spTree>
    <p:extLst>
      <p:ext uri="{BB962C8B-B14F-4D97-AF65-F5344CB8AC3E}">
        <p14:creationId xmlns:p14="http://schemas.microsoft.com/office/powerpoint/2010/main" val="3937742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F9168C12-A328-B3C9-BA9B-CF4CC840D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018" y="211087"/>
            <a:ext cx="9567963" cy="5127830"/>
          </a:xfrm>
          <a:prstGeom prst="rect">
            <a:avLst/>
          </a:prstGeom>
        </p:spPr>
      </p:pic>
      <p:sp>
        <p:nvSpPr>
          <p:cNvPr id="4" name="TextBox 3">
            <a:extLst>
              <a:ext uri="{FF2B5EF4-FFF2-40B4-BE49-F238E27FC236}">
                <a16:creationId xmlns:a16="http://schemas.microsoft.com/office/drawing/2014/main" id="{4414E524-8BF6-F0D9-58D6-C3B212CD251B}"/>
              </a:ext>
            </a:extLst>
          </p:cNvPr>
          <p:cNvSpPr txBox="1"/>
          <p:nvPr/>
        </p:nvSpPr>
        <p:spPr>
          <a:xfrm>
            <a:off x="658760" y="5288340"/>
            <a:ext cx="10874478" cy="1569660"/>
          </a:xfrm>
          <a:prstGeom prst="rect">
            <a:avLst/>
          </a:prstGeom>
          <a:noFill/>
        </p:spPr>
        <p:txBody>
          <a:bodyPr wrap="square" rtlCol="0">
            <a:spAutoFit/>
          </a:bodyPr>
          <a:lstStyle/>
          <a:p>
            <a:pPr algn="ctr"/>
            <a:r>
              <a:rPr lang="en-IN" sz="2400" dirty="0">
                <a:effectLst>
                  <a:outerShdw blurRad="38100" dist="38100" dir="2700000" algn="tl">
                    <a:srgbClr val="000000">
                      <a:alpha val="43137"/>
                    </a:srgbClr>
                  </a:outerShdw>
                </a:effectLst>
              </a:rPr>
              <a:t>You can also add the label of diameter instead of the radius for a circle, for this just select the diameter option from the drop down menu of the dimensions icon and then follow the same steps as we did for labelling the radius, but in this case you will get a different label, which you can see in the above image.</a:t>
            </a:r>
          </a:p>
        </p:txBody>
      </p:sp>
    </p:spTree>
    <p:extLst>
      <p:ext uri="{BB962C8B-B14F-4D97-AF65-F5344CB8AC3E}">
        <p14:creationId xmlns:p14="http://schemas.microsoft.com/office/powerpoint/2010/main" val="44862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4662F76-0EA7-7138-BD8F-0698E9F53B66}"/>
              </a:ext>
            </a:extLst>
          </p:cNvPr>
          <p:cNvPicPr>
            <a:picLocks noChangeAspect="1"/>
          </p:cNvPicPr>
          <p:nvPr/>
        </p:nvPicPr>
        <p:blipFill rotWithShape="1">
          <a:blip r:embed="rId2">
            <a:extLst>
              <a:ext uri="{28A0092B-C50C-407E-A947-70E740481C1C}">
                <a14:useLocalDpi xmlns:a14="http://schemas.microsoft.com/office/drawing/2010/main" val="0"/>
              </a:ext>
            </a:extLst>
          </a:blip>
          <a:srcRect t="1297" r="53233" b="55741"/>
          <a:stretch/>
        </p:blipFill>
        <p:spPr>
          <a:xfrm>
            <a:off x="248589" y="393700"/>
            <a:ext cx="11684592" cy="6045200"/>
          </a:xfrm>
          <a:prstGeom prst="rect">
            <a:avLst/>
          </a:prstGeom>
        </p:spPr>
      </p:pic>
      <p:sp>
        <p:nvSpPr>
          <p:cNvPr id="4" name="Rectangle 3">
            <a:extLst>
              <a:ext uri="{FF2B5EF4-FFF2-40B4-BE49-F238E27FC236}">
                <a16:creationId xmlns:a16="http://schemas.microsoft.com/office/drawing/2014/main" id="{B92F90F4-5FB7-CD76-B657-3506885E476C}"/>
              </a:ext>
            </a:extLst>
          </p:cNvPr>
          <p:cNvSpPr/>
          <p:nvPr/>
        </p:nvSpPr>
        <p:spPr>
          <a:xfrm>
            <a:off x="1600200" y="4699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32D9C3C-185A-261C-DD8F-835710A94A43}"/>
              </a:ext>
            </a:extLst>
          </p:cNvPr>
          <p:cNvSpPr txBox="1"/>
          <p:nvPr/>
        </p:nvSpPr>
        <p:spPr>
          <a:xfrm>
            <a:off x="1587500" y="1206500"/>
            <a:ext cx="1691425" cy="369332"/>
          </a:xfrm>
          <a:prstGeom prst="rect">
            <a:avLst/>
          </a:prstGeom>
          <a:noFill/>
        </p:spPr>
        <p:txBody>
          <a:bodyPr wrap="none" rtlCol="0">
            <a:spAutoFit/>
          </a:bodyPr>
          <a:lstStyle/>
          <a:p>
            <a:r>
              <a:rPr lang="en-IN" dirty="0">
                <a:solidFill>
                  <a:srgbClr val="FF0000"/>
                </a:solidFill>
              </a:rPr>
              <a:t>Select the move</a:t>
            </a:r>
          </a:p>
        </p:txBody>
      </p:sp>
      <p:sp>
        <p:nvSpPr>
          <p:cNvPr id="6" name="TextBox 5">
            <a:extLst>
              <a:ext uri="{FF2B5EF4-FFF2-40B4-BE49-F238E27FC236}">
                <a16:creationId xmlns:a16="http://schemas.microsoft.com/office/drawing/2014/main" id="{53AE94FB-FB12-0EB1-8D7B-19123A7AE629}"/>
              </a:ext>
            </a:extLst>
          </p:cNvPr>
          <p:cNvSpPr txBox="1"/>
          <p:nvPr/>
        </p:nvSpPr>
        <p:spPr>
          <a:xfrm>
            <a:off x="2552700" y="3200400"/>
            <a:ext cx="5423601" cy="369332"/>
          </a:xfrm>
          <a:prstGeom prst="rect">
            <a:avLst/>
          </a:prstGeom>
          <a:noFill/>
        </p:spPr>
        <p:txBody>
          <a:bodyPr wrap="none" rtlCol="0">
            <a:spAutoFit/>
          </a:bodyPr>
          <a:lstStyle/>
          <a:p>
            <a:r>
              <a:rPr lang="en-IN" dirty="0">
                <a:solidFill>
                  <a:srgbClr val="FF0000"/>
                </a:solidFill>
              </a:rPr>
              <a:t>Click on the object and press enter and move the object</a:t>
            </a:r>
          </a:p>
        </p:txBody>
      </p:sp>
    </p:spTree>
    <p:extLst>
      <p:ext uri="{BB962C8B-B14F-4D97-AF65-F5344CB8AC3E}">
        <p14:creationId xmlns:p14="http://schemas.microsoft.com/office/powerpoint/2010/main" val="8045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5FB0930-BE52-B310-2CAE-2370C2C61244}"/>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024" b="55186"/>
          <a:stretch/>
        </p:blipFill>
        <p:spPr>
          <a:xfrm>
            <a:off x="312089" y="393700"/>
            <a:ext cx="11635559" cy="6070600"/>
          </a:xfrm>
          <a:prstGeom prst="rect">
            <a:avLst/>
          </a:prstGeom>
        </p:spPr>
      </p:pic>
      <p:sp>
        <p:nvSpPr>
          <p:cNvPr id="4" name="TextBox 3">
            <a:extLst>
              <a:ext uri="{FF2B5EF4-FFF2-40B4-BE49-F238E27FC236}">
                <a16:creationId xmlns:a16="http://schemas.microsoft.com/office/drawing/2014/main" id="{63690CCE-D3BF-F61D-B582-F4F84E6740C3}"/>
              </a:ext>
            </a:extLst>
          </p:cNvPr>
          <p:cNvSpPr txBox="1"/>
          <p:nvPr/>
        </p:nvSpPr>
        <p:spPr>
          <a:xfrm>
            <a:off x="4165600" y="4940300"/>
            <a:ext cx="3372911" cy="369332"/>
          </a:xfrm>
          <a:prstGeom prst="rect">
            <a:avLst/>
          </a:prstGeom>
          <a:noFill/>
        </p:spPr>
        <p:txBody>
          <a:bodyPr wrap="none" rtlCol="0">
            <a:spAutoFit/>
          </a:bodyPr>
          <a:lstStyle/>
          <a:p>
            <a:r>
              <a:rPr lang="en-IN" dirty="0">
                <a:solidFill>
                  <a:srgbClr val="FF0000"/>
                </a:solidFill>
              </a:rPr>
              <a:t>Create some objects to learn copy</a:t>
            </a:r>
          </a:p>
        </p:txBody>
      </p:sp>
    </p:spTree>
    <p:extLst>
      <p:ext uri="{BB962C8B-B14F-4D97-AF65-F5344CB8AC3E}">
        <p14:creationId xmlns:p14="http://schemas.microsoft.com/office/powerpoint/2010/main" val="49191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6C64DFBA-3285-71A5-F2C3-AD62A29054AC}"/>
              </a:ext>
            </a:extLst>
          </p:cNvPr>
          <p:cNvPicPr>
            <a:picLocks noChangeAspect="1"/>
          </p:cNvPicPr>
          <p:nvPr/>
        </p:nvPicPr>
        <p:blipFill rotWithShape="1">
          <a:blip r:embed="rId2">
            <a:extLst>
              <a:ext uri="{28A0092B-C50C-407E-A947-70E740481C1C}">
                <a14:useLocalDpi xmlns:a14="http://schemas.microsoft.com/office/drawing/2010/main" val="0"/>
              </a:ext>
            </a:extLst>
          </a:blip>
          <a:srcRect t="740" r="53233" b="55000"/>
          <a:stretch/>
        </p:blipFill>
        <p:spPr>
          <a:xfrm>
            <a:off x="286689" y="292100"/>
            <a:ext cx="11628307" cy="6197600"/>
          </a:xfrm>
          <a:prstGeom prst="rect">
            <a:avLst/>
          </a:prstGeom>
        </p:spPr>
      </p:pic>
      <p:sp>
        <p:nvSpPr>
          <p:cNvPr id="4" name="TextBox 3">
            <a:extLst>
              <a:ext uri="{FF2B5EF4-FFF2-40B4-BE49-F238E27FC236}">
                <a16:creationId xmlns:a16="http://schemas.microsoft.com/office/drawing/2014/main" id="{546A8CBC-9F30-4469-40A1-E2D5B6494723}"/>
              </a:ext>
            </a:extLst>
          </p:cNvPr>
          <p:cNvSpPr txBox="1"/>
          <p:nvPr/>
        </p:nvSpPr>
        <p:spPr>
          <a:xfrm>
            <a:off x="2654300" y="5334000"/>
            <a:ext cx="7358489" cy="369332"/>
          </a:xfrm>
          <a:prstGeom prst="rect">
            <a:avLst/>
          </a:prstGeom>
          <a:noFill/>
        </p:spPr>
        <p:txBody>
          <a:bodyPr wrap="none" rtlCol="0">
            <a:spAutoFit/>
          </a:bodyPr>
          <a:lstStyle/>
          <a:p>
            <a:r>
              <a:rPr lang="en-IN" dirty="0">
                <a:solidFill>
                  <a:srgbClr val="FF0000"/>
                </a:solidFill>
              </a:rPr>
              <a:t>Press the copy then press enter and select object and click on screen to copy</a:t>
            </a:r>
          </a:p>
        </p:txBody>
      </p:sp>
      <p:sp>
        <p:nvSpPr>
          <p:cNvPr id="5" name="Rectangle 4">
            <a:extLst>
              <a:ext uri="{FF2B5EF4-FFF2-40B4-BE49-F238E27FC236}">
                <a16:creationId xmlns:a16="http://schemas.microsoft.com/office/drawing/2014/main" id="{B23F8A56-CE5A-5E65-AE01-32D541C4B328}"/>
              </a:ext>
            </a:extLst>
          </p:cNvPr>
          <p:cNvSpPr/>
          <p:nvPr/>
        </p:nvSpPr>
        <p:spPr>
          <a:xfrm>
            <a:off x="1600200" y="3683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405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8B7BA66-C21E-494F-EF46-BD8736E27D72}"/>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2920" b="55186"/>
          <a:stretch/>
        </p:blipFill>
        <p:spPr>
          <a:xfrm>
            <a:off x="375589" y="381000"/>
            <a:ext cx="11588203" cy="6032500"/>
          </a:xfrm>
          <a:prstGeom prst="rect">
            <a:avLst/>
          </a:prstGeom>
        </p:spPr>
      </p:pic>
      <p:sp>
        <p:nvSpPr>
          <p:cNvPr id="4" name="TextBox 3">
            <a:extLst>
              <a:ext uri="{FF2B5EF4-FFF2-40B4-BE49-F238E27FC236}">
                <a16:creationId xmlns:a16="http://schemas.microsoft.com/office/drawing/2014/main" id="{D900D9FA-660A-FB49-C648-90E5E8C5028A}"/>
              </a:ext>
            </a:extLst>
          </p:cNvPr>
          <p:cNvSpPr txBox="1"/>
          <p:nvPr/>
        </p:nvSpPr>
        <p:spPr>
          <a:xfrm>
            <a:off x="3594100" y="4229100"/>
            <a:ext cx="3553986" cy="369332"/>
          </a:xfrm>
          <a:prstGeom prst="rect">
            <a:avLst/>
          </a:prstGeom>
          <a:noFill/>
        </p:spPr>
        <p:txBody>
          <a:bodyPr wrap="none" rtlCol="0">
            <a:spAutoFit/>
          </a:bodyPr>
          <a:lstStyle/>
          <a:p>
            <a:r>
              <a:rPr lang="en-IN" dirty="0">
                <a:solidFill>
                  <a:srgbClr val="FF0000"/>
                </a:solidFill>
              </a:rPr>
              <a:t>Create some objects to learn rotate </a:t>
            </a:r>
          </a:p>
        </p:txBody>
      </p:sp>
      <p:sp>
        <p:nvSpPr>
          <p:cNvPr id="5" name="Rectangle 4">
            <a:extLst>
              <a:ext uri="{FF2B5EF4-FFF2-40B4-BE49-F238E27FC236}">
                <a16:creationId xmlns:a16="http://schemas.microsoft.com/office/drawing/2014/main" id="{2FC7E410-1F3F-5831-7F8C-C09BA01FE77F}"/>
              </a:ext>
            </a:extLst>
          </p:cNvPr>
          <p:cNvSpPr/>
          <p:nvPr/>
        </p:nvSpPr>
        <p:spPr>
          <a:xfrm>
            <a:off x="1600200" y="4572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193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A3F9877C-E2D2-ADAE-E4F6-807DC36EB3BE}"/>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129" b="55556"/>
          <a:stretch/>
        </p:blipFill>
        <p:spPr>
          <a:xfrm>
            <a:off x="350189" y="419100"/>
            <a:ext cx="11537905" cy="5981700"/>
          </a:xfrm>
          <a:prstGeom prst="rect">
            <a:avLst/>
          </a:prstGeom>
        </p:spPr>
      </p:pic>
      <p:sp>
        <p:nvSpPr>
          <p:cNvPr id="4" name="TextBox 3">
            <a:extLst>
              <a:ext uri="{FF2B5EF4-FFF2-40B4-BE49-F238E27FC236}">
                <a16:creationId xmlns:a16="http://schemas.microsoft.com/office/drawing/2014/main" id="{9DDADD59-1A92-17B0-0425-354B41CF1F38}"/>
              </a:ext>
            </a:extLst>
          </p:cNvPr>
          <p:cNvSpPr txBox="1"/>
          <p:nvPr/>
        </p:nvSpPr>
        <p:spPr>
          <a:xfrm>
            <a:off x="2578100" y="4229100"/>
            <a:ext cx="6904839" cy="646331"/>
          </a:xfrm>
          <a:prstGeom prst="rect">
            <a:avLst/>
          </a:prstGeom>
          <a:noFill/>
        </p:spPr>
        <p:txBody>
          <a:bodyPr wrap="none" rtlCol="0">
            <a:spAutoFit/>
          </a:bodyPr>
          <a:lstStyle/>
          <a:p>
            <a:r>
              <a:rPr lang="en-IN" dirty="0">
                <a:solidFill>
                  <a:srgbClr val="FF0000"/>
                </a:solidFill>
              </a:rPr>
              <a:t>Click on the rotate button and then select the object </a:t>
            </a:r>
          </a:p>
          <a:p>
            <a:r>
              <a:rPr lang="en-IN" dirty="0">
                <a:solidFill>
                  <a:srgbClr val="FF0000"/>
                </a:solidFill>
              </a:rPr>
              <a:t>Press enter and select the point of rotation, and rotate at specific angle.</a:t>
            </a:r>
          </a:p>
        </p:txBody>
      </p:sp>
      <p:sp>
        <p:nvSpPr>
          <p:cNvPr id="5" name="Rectangle 4">
            <a:extLst>
              <a:ext uri="{FF2B5EF4-FFF2-40B4-BE49-F238E27FC236}">
                <a16:creationId xmlns:a16="http://schemas.microsoft.com/office/drawing/2014/main" id="{35085A27-8F46-6694-FC7D-51A2D241A77B}"/>
              </a:ext>
            </a:extLst>
          </p:cNvPr>
          <p:cNvSpPr/>
          <p:nvPr/>
        </p:nvSpPr>
        <p:spPr>
          <a:xfrm>
            <a:off x="1600200" y="5207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587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5C12E412-9EB5-2728-9439-B2B512C0856C}"/>
              </a:ext>
            </a:extLst>
          </p:cNvPr>
          <p:cNvPicPr>
            <a:picLocks noChangeAspect="1"/>
          </p:cNvPicPr>
          <p:nvPr/>
        </p:nvPicPr>
        <p:blipFill rotWithShape="1">
          <a:blip r:embed="rId2">
            <a:extLst>
              <a:ext uri="{28A0092B-C50C-407E-A947-70E740481C1C}">
                <a14:useLocalDpi xmlns:a14="http://schemas.microsoft.com/office/drawing/2010/main" val="0"/>
              </a:ext>
            </a:extLst>
          </a:blip>
          <a:srcRect t="1296" r="53024" b="55556"/>
          <a:stretch/>
        </p:blipFill>
        <p:spPr>
          <a:xfrm>
            <a:off x="362889" y="330200"/>
            <a:ext cx="11563578" cy="5981700"/>
          </a:xfrm>
          <a:prstGeom prst="rect">
            <a:avLst/>
          </a:prstGeom>
        </p:spPr>
      </p:pic>
      <p:sp>
        <p:nvSpPr>
          <p:cNvPr id="4" name="TextBox 3">
            <a:extLst>
              <a:ext uri="{FF2B5EF4-FFF2-40B4-BE49-F238E27FC236}">
                <a16:creationId xmlns:a16="http://schemas.microsoft.com/office/drawing/2014/main" id="{31ABC4CF-27A1-B85F-622C-E8117ACD9642}"/>
              </a:ext>
            </a:extLst>
          </p:cNvPr>
          <p:cNvSpPr txBox="1"/>
          <p:nvPr/>
        </p:nvSpPr>
        <p:spPr>
          <a:xfrm>
            <a:off x="2578100" y="4229100"/>
            <a:ext cx="6904839" cy="646331"/>
          </a:xfrm>
          <a:prstGeom prst="rect">
            <a:avLst/>
          </a:prstGeom>
          <a:noFill/>
        </p:spPr>
        <p:txBody>
          <a:bodyPr wrap="none" rtlCol="0">
            <a:spAutoFit/>
          </a:bodyPr>
          <a:lstStyle/>
          <a:p>
            <a:r>
              <a:rPr lang="en-IN" dirty="0">
                <a:solidFill>
                  <a:srgbClr val="FF0000"/>
                </a:solidFill>
              </a:rPr>
              <a:t>Click on the rotate button and then select the object </a:t>
            </a:r>
          </a:p>
          <a:p>
            <a:r>
              <a:rPr lang="en-IN" dirty="0">
                <a:solidFill>
                  <a:srgbClr val="FF0000"/>
                </a:solidFill>
              </a:rPr>
              <a:t>Press enter and select the point of rotation, and rotate at specific angle.</a:t>
            </a:r>
          </a:p>
        </p:txBody>
      </p:sp>
      <p:sp>
        <p:nvSpPr>
          <p:cNvPr id="5" name="Rectangle 4">
            <a:extLst>
              <a:ext uri="{FF2B5EF4-FFF2-40B4-BE49-F238E27FC236}">
                <a16:creationId xmlns:a16="http://schemas.microsoft.com/office/drawing/2014/main" id="{D44B6F52-F315-0E87-B0FA-07545D6D9058}"/>
              </a:ext>
            </a:extLst>
          </p:cNvPr>
          <p:cNvSpPr/>
          <p:nvPr/>
        </p:nvSpPr>
        <p:spPr>
          <a:xfrm>
            <a:off x="1600200" y="431800"/>
            <a:ext cx="1498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1082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786</Words>
  <Application>Microsoft Office PowerPoint</Application>
  <PresentationFormat>Widescreen</PresentationFormat>
  <Paragraphs>49</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Himanshu Kumar Bhatt</dc:creator>
  <cp:lastModifiedBy>ishanya707b@gmail.com</cp:lastModifiedBy>
  <cp:revision>7</cp:revision>
  <dcterms:created xsi:type="dcterms:W3CDTF">2022-12-19T17:32:15Z</dcterms:created>
  <dcterms:modified xsi:type="dcterms:W3CDTF">2022-12-24T13:28:00Z</dcterms:modified>
</cp:coreProperties>
</file>